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73" r:id="rId4"/>
    <p:sldId id="258" r:id="rId5"/>
    <p:sldId id="259" r:id="rId6"/>
    <p:sldId id="260" r:id="rId7"/>
    <p:sldId id="274" r:id="rId8"/>
    <p:sldId id="283" r:id="rId9"/>
    <p:sldId id="284" r:id="rId10"/>
    <p:sldId id="285" r:id="rId11"/>
    <p:sldId id="286" r:id="rId12"/>
    <p:sldId id="287" r:id="rId13"/>
    <p:sldId id="288" r:id="rId14"/>
    <p:sldId id="289" r:id="rId15"/>
    <p:sldId id="291" r:id="rId16"/>
    <p:sldId id="292" r:id="rId17"/>
    <p:sldId id="297" r:id="rId18"/>
    <p:sldId id="298" r:id="rId19"/>
    <p:sldId id="299" r:id="rId20"/>
    <p:sldId id="300" r:id="rId21"/>
    <p:sldId id="301" r:id="rId22"/>
    <p:sldId id="313" r:id="rId23"/>
    <p:sldId id="314" r:id="rId24"/>
    <p:sldId id="315" r:id="rId25"/>
    <p:sldId id="316" r:id="rId26"/>
    <p:sldId id="317" r:id="rId27"/>
    <p:sldId id="318" r:id="rId28"/>
    <p:sldId id="307" r:id="rId29"/>
    <p:sldId id="308" r:id="rId30"/>
    <p:sldId id="309" r:id="rId31"/>
    <p:sldId id="310" r:id="rId32"/>
    <p:sldId id="311" r:id="rId33"/>
    <p:sldId id="312" r:id="rId34"/>
    <p:sldId id="302" r:id="rId35"/>
    <p:sldId id="303" r:id="rId36"/>
    <p:sldId id="304" r:id="rId37"/>
    <p:sldId id="305" r:id="rId38"/>
    <p:sldId id="306" r:id="rId39"/>
    <p:sldId id="293" r:id="rId40"/>
    <p:sldId id="294" r:id="rId41"/>
    <p:sldId id="295" r:id="rId42"/>
    <p:sldId id="296" r:id="rId43"/>
    <p:sldId id="290" r:id="rId44"/>
    <p:sldId id="275" r:id="rId45"/>
    <p:sldId id="276" r:id="rId46"/>
    <p:sldId id="277" r:id="rId47"/>
    <p:sldId id="278" r:id="rId48"/>
    <p:sldId id="279" r:id="rId49"/>
    <p:sldId id="280" r:id="rId50"/>
    <p:sldId id="281" r:id="rId51"/>
    <p:sldId id="282" r:id="rId52"/>
    <p:sldId id="261" r:id="rId53"/>
    <p:sldId id="262" r:id="rId54"/>
    <p:sldId id="263" r:id="rId55"/>
    <p:sldId id="264" r:id="rId56"/>
    <p:sldId id="265" r:id="rId57"/>
    <p:sldId id="266" r:id="rId58"/>
    <p:sldId id="267" r:id="rId59"/>
    <p:sldId id="268" r:id="rId60"/>
    <p:sldId id="269" r:id="rId61"/>
    <p:sldId id="270" r:id="rId62"/>
    <p:sldId id="271" r:id="rId63"/>
    <p:sldId id="272" r:id="rId6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7" d="100"/>
          <a:sy n="67" d="100"/>
        </p:scale>
        <p:origin x="548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59F4C-FC3F-42F4-806B-EFA7E4E31A7A}" type="datetimeFigureOut">
              <a:rPr lang="en-IN" smtClean="0"/>
              <a:t>11-03-2024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9C49BA-602C-4D98-9818-450595528EF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189817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59F4C-FC3F-42F4-806B-EFA7E4E31A7A}" type="datetimeFigureOut">
              <a:rPr lang="en-IN" smtClean="0"/>
              <a:t>11-03-2024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9C49BA-602C-4D98-9818-450595528EF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144581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59F4C-FC3F-42F4-806B-EFA7E4E31A7A}" type="datetimeFigureOut">
              <a:rPr lang="en-IN" smtClean="0"/>
              <a:t>11-03-2024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9C49BA-602C-4D98-9818-450595528EF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72448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59F4C-FC3F-42F4-806B-EFA7E4E31A7A}" type="datetimeFigureOut">
              <a:rPr lang="en-IN" smtClean="0"/>
              <a:t>11-03-2024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9C49BA-602C-4D98-9818-450595528EF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85502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59F4C-FC3F-42F4-806B-EFA7E4E31A7A}" type="datetimeFigureOut">
              <a:rPr lang="en-IN" smtClean="0"/>
              <a:t>11-03-2024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9C49BA-602C-4D98-9818-450595528EF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566242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59F4C-FC3F-42F4-806B-EFA7E4E31A7A}" type="datetimeFigureOut">
              <a:rPr lang="en-IN" smtClean="0"/>
              <a:t>11-03-2024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9C49BA-602C-4D98-9818-450595528EF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628775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59F4C-FC3F-42F4-806B-EFA7E4E31A7A}" type="datetimeFigureOut">
              <a:rPr lang="en-IN" smtClean="0"/>
              <a:t>11-03-2024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9C49BA-602C-4D98-9818-450595528EF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666200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59F4C-FC3F-42F4-806B-EFA7E4E31A7A}" type="datetimeFigureOut">
              <a:rPr lang="en-IN" smtClean="0"/>
              <a:t>11-03-2024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9C49BA-602C-4D98-9818-450595528EF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312855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59F4C-FC3F-42F4-806B-EFA7E4E31A7A}" type="datetimeFigureOut">
              <a:rPr lang="en-IN" smtClean="0"/>
              <a:t>11-03-2024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9C49BA-602C-4D98-9818-450595528EF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591670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59F4C-FC3F-42F4-806B-EFA7E4E31A7A}" type="datetimeFigureOut">
              <a:rPr lang="en-IN" smtClean="0"/>
              <a:t>11-03-2024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9C49BA-602C-4D98-9818-450595528EF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18364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59F4C-FC3F-42F4-806B-EFA7E4E31A7A}" type="datetimeFigureOut">
              <a:rPr lang="en-IN" smtClean="0"/>
              <a:t>11-03-2024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9C49BA-602C-4D98-9818-450595528EF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421938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359F4C-FC3F-42F4-806B-EFA7E4E31A7A}" type="datetimeFigureOut">
              <a:rPr lang="en-IN" smtClean="0"/>
              <a:t>11-03-2024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9C49BA-602C-4D98-9818-450595528EF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26834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32360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927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Google results give old data , when google has read the data , they will get the data from its own server , they will not visit all servers , which will take time 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36043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472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35150"/>
            <a:ext cx="773571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915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928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0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957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219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73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978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340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6465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7293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5812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40225" y="1825625"/>
            <a:ext cx="811155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661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65125"/>
            <a:ext cx="9462944" cy="6466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8386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83258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918471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706356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171288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291550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Spark used RAM(in-memory)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28662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281268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031037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304049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725975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195154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304208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984865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7528037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387742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217203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haDOOP</a:t>
            </a:r>
            <a:r>
              <a:rPr lang="en-US" dirty="0" smtClean="0"/>
              <a:t> USES HARDDISK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03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3923009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3087391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5812823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3891434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3605620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4236094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5673861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8915254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234402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983287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534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5288482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2094513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1635605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7563956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2840205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2898343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2717042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3555459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6950248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465444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621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4840430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3050726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0456711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748732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171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018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27025"/>
            <a:ext cx="10515600" cy="1325563"/>
          </a:xfrm>
        </p:spPr>
        <p:txBody>
          <a:bodyPr/>
          <a:lstStyle/>
          <a:p>
            <a:r>
              <a:rPr lang="en-US" dirty="0" smtClean="0"/>
              <a:t>Google not good at modifying good at read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918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</TotalTime>
  <Words>50</Words>
  <Application>Microsoft Office PowerPoint</Application>
  <PresentationFormat>Widescreen</PresentationFormat>
  <Paragraphs>4</Paragraphs>
  <Slides>63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6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haDOOP USES HARDDISK</vt:lpstr>
      <vt:lpstr>PowerPoint Presentation</vt:lpstr>
      <vt:lpstr>PowerPoint Presentation</vt:lpstr>
      <vt:lpstr>PowerPoint Presentation</vt:lpstr>
      <vt:lpstr>PowerPoint Presentation</vt:lpstr>
      <vt:lpstr>Google not good at modifying good at read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LENOVO</dc:creator>
  <cp:lastModifiedBy>LENOVO</cp:lastModifiedBy>
  <cp:revision>9</cp:revision>
  <dcterms:created xsi:type="dcterms:W3CDTF">2024-03-10T12:40:10Z</dcterms:created>
  <dcterms:modified xsi:type="dcterms:W3CDTF">2024-03-11T05:40:41Z</dcterms:modified>
</cp:coreProperties>
</file>